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2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94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92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13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45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90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56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45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067B-F5AF-463B-8184-3FF13198CE8A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CA4A-F305-40B0-9F1F-2DCC39A62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7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270"/>
            <a:ext cx="12192000" cy="6202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270"/>
            <a:ext cx="3266413" cy="320702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1670"/>
            <a:ext cx="3266413" cy="320702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00169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6" y="0"/>
            <a:ext cx="10515600" cy="6347791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895" y="4250462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ENDOCRINOLOGIA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Rapidez, qualidade e valores competitivos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1670"/>
            <a:ext cx="3266413" cy="320702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36327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ENDOCRINOLOGIA Rapidez, qualidade e valores competitivos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Henrique Bertazzo</dc:creator>
  <cp:lastModifiedBy>Paulo Henrique Bertazzo</cp:lastModifiedBy>
  <cp:revision>4</cp:revision>
  <dcterms:created xsi:type="dcterms:W3CDTF">2016-08-11T15:22:21Z</dcterms:created>
  <dcterms:modified xsi:type="dcterms:W3CDTF">2016-08-11T15:41:53Z</dcterms:modified>
</cp:coreProperties>
</file>